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chivo Black" charset="1" panose="020B0A03020202020B04"/>
      <p:regular r:id="rId14"/>
    </p:embeddedFont>
    <p:embeddedFont>
      <p:font typeface="Aileron Heavy" charset="1" panose="00000A00000000000000"/>
      <p:regular r:id="rId15"/>
    </p:embeddedFont>
    <p:embeddedFont>
      <p:font typeface="Aileron Heavy Bold" charset="1" panose="00000A00000000000000"/>
      <p:regular r:id="rId16"/>
    </p:embeddedFont>
    <p:embeddedFont>
      <p:font typeface="Aileron Heavy Italics" charset="1" panose="00000A00000000000000"/>
      <p:regular r:id="rId17"/>
    </p:embeddedFont>
    <p:embeddedFont>
      <p:font typeface="Aileron Heavy Bold Italics" charset="1" panose="00000A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9075" t="23926" r="23956" b="561"/>
          <a:stretch>
            <a:fillRect/>
          </a:stretch>
        </p:blipFill>
        <p:spPr>
          <a:xfrm flipH="false" flipV="false" rot="0">
            <a:off x="1543050" y="1028700"/>
            <a:ext cx="10954512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5400000">
            <a:off x="-1961180" y="4632801"/>
            <a:ext cx="7008460" cy="1021398"/>
            <a:chOff x="0" y="0"/>
            <a:chExt cx="9344613" cy="136186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9344613" cy="1361863"/>
            </a:xfrm>
            <a:prstGeom prst="rect">
              <a:avLst/>
            </a:prstGeom>
            <a:solidFill>
              <a:srgbClr val="37C9E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82600" y="486410"/>
              <a:ext cx="8379413" cy="369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7"/>
                </a:lnSpc>
              </a:pPr>
              <a:r>
                <a:rPr lang="en-US" sz="1775" spc="355">
                  <a:solidFill>
                    <a:srgbClr val="FFFFFF"/>
                  </a:solidFill>
                  <a:latin typeface="Aileron Regular"/>
                </a:rPr>
                <a:t>TUGAS 1 BASIS DATA LANJUT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02990" y="3327734"/>
            <a:ext cx="8856310" cy="3631533"/>
            <a:chOff x="0" y="0"/>
            <a:chExt cx="11808413" cy="484204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1492"/>
              <a:ext cx="11808413" cy="3792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spc="-99">
                  <a:solidFill>
                    <a:srgbClr val="FFFFFF"/>
                  </a:solidFill>
                  <a:latin typeface="Aileron Heavy"/>
                </a:rPr>
                <a:t>PRINAFSIKA</a:t>
              </a:r>
            </a:p>
            <a:p>
              <a:pPr>
                <a:lnSpc>
                  <a:spcPts val="10999"/>
                </a:lnSpc>
              </a:pPr>
              <a:r>
                <a:rPr lang="en-US" sz="9999" spc="-99">
                  <a:solidFill>
                    <a:srgbClr val="FFFFFF"/>
                  </a:solidFill>
                  <a:latin typeface="Aileron Heavy"/>
                </a:rPr>
                <a:t>21081010278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4717668"/>
              <a:ext cx="7617998" cy="124375"/>
            </a:xfrm>
            <a:prstGeom prst="rect">
              <a:avLst/>
            </a:prstGeom>
            <a:solidFill>
              <a:srgbClr val="37C9EF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799058"/>
            <a:ext cx="6816248" cy="46888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70023" y="2787427"/>
            <a:ext cx="7989277" cy="471214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8979" y="1559379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Pada folder bin klik kanan,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lalu New Terminal at Folder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56817" y="1559379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Buka file dengan command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./mysql -u root -p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56817" y="8039100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-u (user) sebagai root dan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-p (password) kosongkan saja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36155" y="561975"/>
            <a:ext cx="541568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37C9EF"/>
                </a:solidFill>
                <a:latin typeface="Aileron Regular Bold"/>
              </a:rPr>
              <a:t>Akses Mysql menggunakan user ROOT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26885" y="3192214"/>
            <a:ext cx="7330900" cy="48043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192214"/>
            <a:ext cx="7331026" cy="481303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556817" y="1911804"/>
            <a:ext cx="54156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Akses menggunakan user ROOT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6368" y="1911804"/>
            <a:ext cx="54156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Akses menggunakan user default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653990"/>
            <a:ext cx="7624548" cy="49790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818814" y="2682352"/>
            <a:ext cx="7655394" cy="492229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86368" y="1911804"/>
            <a:ext cx="54156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Syntax Create database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8667" y="1911804"/>
            <a:ext cx="54156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Syntax Create table with value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318280"/>
            <a:ext cx="8115300" cy="56504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191878" y="1358356"/>
            <a:ext cx="7067422" cy="862401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78505" y="1358356"/>
            <a:ext cx="54156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ALTER TABLE add values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17744" y="609600"/>
            <a:ext cx="54156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DROP DATABASE values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6072" y="2476058"/>
            <a:ext cx="10670787" cy="605122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74423" y="1329418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Untuk menggunakan UI Phpmyadmin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07538" y="2609215"/>
            <a:ext cx="5415689" cy="485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799" spc="22">
                <a:solidFill>
                  <a:srgbClr val="FFFFFF"/>
                </a:solidFill>
                <a:latin typeface="Aileron Regular"/>
              </a:rPr>
              <a:t>Tahapan penggunaan UI Phpmyadmin</a:t>
            </a:r>
          </a:p>
          <a:p>
            <a:pPr algn="ctr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 spc="22">
                <a:solidFill>
                  <a:srgbClr val="FFFFFF"/>
                </a:solidFill>
                <a:latin typeface="Aileron Regular"/>
              </a:rPr>
              <a:t>Pergi ke peramban/browser</a:t>
            </a:r>
          </a:p>
          <a:p>
            <a:pPr algn="ctr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 spc="22">
                <a:solidFill>
                  <a:srgbClr val="FFFFFF"/>
                </a:solidFill>
                <a:latin typeface="Aileron Regular"/>
              </a:rPr>
              <a:t>Ketikan http://localhost/phpmyadmin/</a:t>
            </a:r>
          </a:p>
          <a:p>
            <a:pPr algn="ctr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 spc="22">
                <a:solidFill>
                  <a:srgbClr val="FFFFFF"/>
                </a:solidFill>
                <a:latin typeface="Aileron Regular"/>
              </a:rPr>
              <a:t>Maka tampilan akan seperti gambar tersebut</a:t>
            </a:r>
            <a:r>
              <a:rPr lang="en-US" sz="2799" spc="22">
                <a:solidFill>
                  <a:srgbClr val="FFFFFF"/>
                </a:solidFill>
                <a:latin typeface="Aileron Regular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07904" y="3015638"/>
            <a:ext cx="12872193" cy="62426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36155" y="1611257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Penggunaan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 Bold"/>
              </a:rPr>
              <a:t>INSERT </a:t>
            </a:r>
            <a:r>
              <a:rPr lang="en-US" sz="2799">
                <a:solidFill>
                  <a:srgbClr val="FFFFFF"/>
                </a:solidFill>
                <a:latin typeface="Aileron Regular"/>
              </a:rPr>
              <a:t>INTO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7871" y="3787165"/>
            <a:ext cx="5127903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EDAD8"/>
                </a:solidFill>
                <a:latin typeface="Aileron Regular"/>
              </a:rPr>
              <a:t>Menambahkan nomor 2 dengan values :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EDAD8"/>
                </a:solidFill>
                <a:latin typeface="Aileron Regular"/>
              </a:rPr>
              <a:t>'2', 'Membuat DDL', 'Basis Data', '9 September'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64394" y="2824984"/>
            <a:ext cx="11159211" cy="643331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36155" y="1611257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Penggunaan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 Bold"/>
              </a:rPr>
              <a:t>UPDATE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87893" y="3648075"/>
            <a:ext cx="5127903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EDAD8"/>
                </a:solidFill>
                <a:latin typeface="Aileron Regular"/>
              </a:rPr>
              <a:t>Mengganti nomor 2 dengan values :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EDAD8"/>
                </a:solidFill>
                <a:latin typeface="Aileron Regular"/>
              </a:rPr>
              <a:t>matkul from 'Basis Data' to 'Basis Data Lanjut' dan deadline from '9 September' to '10 September'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97876" y="3126621"/>
            <a:ext cx="12892249" cy="61316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36155" y="1611257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Penggunaan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 Bold"/>
              </a:rPr>
              <a:t>DELETE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24384" y="4697655"/>
            <a:ext cx="512790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EDAD8"/>
                </a:solidFill>
                <a:latin typeface="Aileron Regular"/>
              </a:rPr>
              <a:t>Menghapus nomor 2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9087" y="4463952"/>
            <a:ext cx="12029827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Source :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 Regular Italics"/>
              </a:rPr>
              <a:t>WPU Database Mysql Phpmyadmin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 Regular Italics"/>
              </a:rPr>
              <a:t>https://w3schools.com</a:t>
            </a:r>
            <a:r>
              <a:rPr lang="en-US" sz="2799">
                <a:solidFill>
                  <a:srgbClr val="FFFFFF"/>
                </a:solidFill>
                <a:latin typeface="Aileron Regular Italics"/>
              </a:rPr>
              <a:t> 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 Regular Italics"/>
              </a:rPr>
              <a:t>https://www.apachefriends.org/community.html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25179" y="2241216"/>
            <a:ext cx="4437642" cy="1235947"/>
            <a:chOff x="0" y="0"/>
            <a:chExt cx="5916856" cy="164792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916856" cy="1647929"/>
              <a:chOff x="0" y="0"/>
              <a:chExt cx="6909363" cy="1924357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09363" cy="1924357"/>
              </a:xfrm>
              <a:custGeom>
                <a:avLst/>
                <a:gdLst/>
                <a:ahLst/>
                <a:cxnLst/>
                <a:rect r="r" b="b" t="t" l="l"/>
                <a:pathLst>
                  <a:path h="1924357" w="6909363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2178"/>
                    </a:cubicBezTo>
                    <a:cubicBezTo>
                      <a:pt x="0" y="1489382"/>
                      <a:pt x="434975" y="1924357"/>
                      <a:pt x="969645" y="1924357"/>
                    </a:cubicBezTo>
                    <a:lnTo>
                      <a:pt x="5939718" y="1924357"/>
                    </a:lnTo>
                    <a:cubicBezTo>
                      <a:pt x="6474388" y="1924357"/>
                      <a:pt x="6909363" y="1489382"/>
                      <a:pt x="6909363" y="962178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1898957"/>
                    </a:moveTo>
                    <a:lnTo>
                      <a:pt x="969645" y="1898957"/>
                    </a:lnTo>
                    <a:cubicBezTo>
                      <a:pt x="448945" y="1898957"/>
                      <a:pt x="25400" y="1475412"/>
                      <a:pt x="25400" y="962178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962178"/>
                    </a:cubicBezTo>
                    <a:cubicBezTo>
                      <a:pt x="6883963" y="1475412"/>
                      <a:pt x="6460418" y="1898957"/>
                      <a:pt x="5939718" y="1898957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68614" y="469635"/>
              <a:ext cx="4979627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ileron Regular"/>
                </a:rPr>
                <a:t>REFERENSI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4165" y="4622732"/>
            <a:ext cx="7199669" cy="110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6"/>
              </a:lnSpc>
            </a:pPr>
            <a:r>
              <a:rPr lang="en-US" sz="7760" spc="155">
                <a:solidFill>
                  <a:srgbClr val="37C9EF"/>
                </a:solidFill>
                <a:latin typeface="Archivo Black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893003" y="464557"/>
            <a:ext cx="10898914" cy="94275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55189" y="7513486"/>
            <a:ext cx="2057400" cy="17796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26489" y="5733835"/>
            <a:ext cx="2057400" cy="17796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7789" y="3954184"/>
            <a:ext cx="2057400" cy="177965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69089" y="2174533"/>
            <a:ext cx="2057400" cy="177965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40389" y="394882"/>
            <a:ext cx="2057400" cy="1779651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7369089" y="806424"/>
            <a:ext cx="5108661" cy="956567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AutoShape 9" id="9"/>
          <p:cNvSpPr/>
          <p:nvPr/>
        </p:nvSpPr>
        <p:spPr>
          <a:xfrm rot="0">
            <a:off x="8397789" y="2586075"/>
            <a:ext cx="5108661" cy="956567"/>
          </a:xfrm>
          <a:prstGeom prst="rect">
            <a:avLst/>
          </a:prstGeom>
          <a:solidFill>
            <a:srgbClr val="2C92D5"/>
          </a:solidFill>
        </p:spPr>
      </p:sp>
      <p:sp>
        <p:nvSpPr>
          <p:cNvPr name="AutoShape 10" id="10"/>
          <p:cNvSpPr/>
          <p:nvPr/>
        </p:nvSpPr>
        <p:spPr>
          <a:xfrm rot="0">
            <a:off x="9426489" y="4365726"/>
            <a:ext cx="5108661" cy="95656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" id="11"/>
          <p:cNvSpPr/>
          <p:nvPr/>
        </p:nvSpPr>
        <p:spPr>
          <a:xfrm rot="0">
            <a:off x="10417089" y="6145377"/>
            <a:ext cx="5108661" cy="956567"/>
          </a:xfrm>
          <a:prstGeom prst="rect">
            <a:avLst/>
          </a:prstGeom>
          <a:solidFill>
            <a:srgbClr val="3EDAD8"/>
          </a:solidFill>
        </p:spPr>
      </p:sp>
      <p:sp>
        <p:nvSpPr>
          <p:cNvPr name="AutoShape 12" id="12"/>
          <p:cNvSpPr/>
          <p:nvPr/>
        </p:nvSpPr>
        <p:spPr>
          <a:xfrm rot="0">
            <a:off x="11483889" y="7925028"/>
            <a:ext cx="5108661" cy="956567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7769922" y="1075158"/>
            <a:ext cx="43069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 Regular Bold"/>
              </a:rPr>
              <a:t>Download XAMPP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63783" y="2854809"/>
            <a:ext cx="43069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 Regular Bold"/>
              </a:rPr>
              <a:t>Install XAMPP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2483" y="4634460"/>
            <a:ext cx="43069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 Regular Bold"/>
              </a:rPr>
              <a:t>Aktifkan SERVER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83083" y="6414111"/>
            <a:ext cx="43069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 Regular Bold"/>
              </a:rPr>
              <a:t>Masuk DATABASE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49883" y="8193762"/>
            <a:ext cx="43069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 Regular Bold"/>
              </a:rPr>
              <a:t>PHPMYADMIN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6414111"/>
            <a:ext cx="4475426" cy="2861881"/>
            <a:chOff x="0" y="0"/>
            <a:chExt cx="5967235" cy="3815842"/>
          </a:xfrm>
        </p:grpSpPr>
        <p:sp>
          <p:nvSpPr>
            <p:cNvPr name="AutoShape 19" id="19"/>
            <p:cNvSpPr/>
            <p:nvPr/>
          </p:nvSpPr>
          <p:spPr>
            <a:xfrm rot="0">
              <a:off x="0" y="0"/>
              <a:ext cx="126268" cy="3815842"/>
            </a:xfrm>
            <a:prstGeom prst="rect">
              <a:avLst/>
            </a:prstGeom>
            <a:solidFill>
              <a:srgbClr val="2C92D5"/>
            </a:solid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888268" y="-5546"/>
              <a:ext cx="5078967" cy="378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spc="105">
                  <a:solidFill>
                    <a:srgbClr val="FFFFFF"/>
                  </a:solidFill>
                  <a:latin typeface="Aileron Heavy"/>
                </a:rPr>
                <a:t>TAHAPAN</a:t>
              </a:r>
            </a:p>
            <a:p>
              <a:pPr>
                <a:lnSpc>
                  <a:spcPts val="4550"/>
                </a:lnSpc>
              </a:pPr>
              <a:r>
                <a:rPr lang="en-US" sz="3500" spc="105">
                  <a:solidFill>
                    <a:srgbClr val="FFFFFF"/>
                  </a:solidFill>
                  <a:latin typeface="Aileron Heavy"/>
                </a:rPr>
                <a:t>MENGOLAH DATA</a:t>
              </a:r>
            </a:p>
            <a:p>
              <a:pPr>
                <a:lnSpc>
                  <a:spcPts val="4550"/>
                </a:lnSpc>
              </a:pPr>
              <a:r>
                <a:rPr lang="en-US" sz="3500" spc="105">
                  <a:solidFill>
                    <a:srgbClr val="FFFFFF"/>
                  </a:solidFill>
                  <a:latin typeface="Aileron Heavy"/>
                </a:rPr>
                <a:t>MENGGUNAKAN PHPMYADMIN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083726" y="1126593"/>
            <a:ext cx="570725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126" u="none">
                <a:solidFill>
                  <a:srgbClr val="FFFFFF"/>
                </a:solidFill>
                <a:latin typeface="Aileron Heavy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12426" y="2906244"/>
            <a:ext cx="570725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126" u="none">
                <a:solidFill>
                  <a:srgbClr val="FFFFFF"/>
                </a:solidFill>
                <a:latin typeface="Aileron Heavy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1126" y="4685895"/>
            <a:ext cx="570725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126" u="none">
                <a:solidFill>
                  <a:srgbClr val="FFFFFF"/>
                </a:solidFill>
                <a:latin typeface="Aileron Heavy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31726" y="6465546"/>
            <a:ext cx="570725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126" u="none">
                <a:solidFill>
                  <a:srgbClr val="FFFFFF"/>
                </a:solidFill>
                <a:latin typeface="Aileron Heavy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98526" y="8245197"/>
            <a:ext cx="570725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126" u="none">
                <a:solidFill>
                  <a:srgbClr val="FFFFFF"/>
                </a:solidFill>
                <a:latin typeface="Aileron Heavy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164422" y="1843541"/>
            <a:ext cx="11094878" cy="65999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59254" y="3559629"/>
            <a:ext cx="471521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 Regular"/>
              </a:rPr>
              <a:t>Kunjungi situs :</a:t>
            </a:r>
            <a:r>
              <a:rPr lang="en-US" sz="2800">
                <a:solidFill>
                  <a:srgbClr val="FFFFFF"/>
                </a:solidFill>
                <a:latin typeface="Aileron Regular Bold"/>
              </a:rPr>
              <a:t> https://www.apachefriends.org/index.html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10574" y="4869618"/>
            <a:ext cx="5651687" cy="4848007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5213231" y="1028700"/>
            <a:ext cx="78100" cy="3358682"/>
          </a:xfrm>
          <a:prstGeom prst="rect">
            <a:avLst/>
          </a:prstGeom>
          <a:solidFill>
            <a:srgbClr val="37C9E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22936" y="614417"/>
            <a:ext cx="7233261" cy="90581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28700"/>
            <a:ext cx="4184531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Pilih sesuai OS yang anda gunakan : </a:t>
            </a:r>
          </a:p>
          <a:p>
            <a:pPr>
              <a:lnSpc>
                <a:spcPts val="3359"/>
              </a:lnSpc>
            </a:pP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Windows</a:t>
            </a: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Linux</a:t>
            </a:r>
          </a:p>
          <a:p>
            <a:pPr marL="604520" indent="-302260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 Regular"/>
              </a:rPr>
              <a:t>Macintosh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69995" y="1031641"/>
            <a:ext cx="4184531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Disini saya memilih OS Macintosh dengan versi 7.4.29. dengan versi PHP 7.4.29.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-4445313" y="415274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481959"/>
            <a:ext cx="7774477" cy="28074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949766" y="1481959"/>
            <a:ext cx="7309534" cy="652637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646311" y="819150"/>
            <a:ext cx="453925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Download file hingga 100%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34905" y="819150"/>
            <a:ext cx="453925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Install hingga selesai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9811" y="2407536"/>
            <a:ext cx="13708378" cy="547192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70629" y="1574346"/>
            <a:ext cx="894674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Buka FINDER lalu cari XAMPP (Other) atau manager-osx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36155" y="8289039"/>
            <a:ext cx="54156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Ini merupakan server (local host)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467080"/>
            <a:ext cx="7502663" cy="53528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33932" y="2514485"/>
            <a:ext cx="7369774" cy="525803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2187" y="1323542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Buka aplikasi dan pilih Manage Server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88998" y="1323542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Jalankan semua hingga status menjadi Running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382" y="9614149"/>
            <a:ext cx="3963988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ileron Regular"/>
              </a:rPr>
              <a:t>XAMPP version 8.0.15-0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3997" y="3164316"/>
            <a:ext cx="6992331" cy="45917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2700000">
            <a:off x="9250276" y="-5105555"/>
            <a:ext cx="14183248" cy="122685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763012" y="3164316"/>
            <a:ext cx="7300991" cy="47944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57988" y="2328275"/>
            <a:ext cx="54156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Buka FINDER lalu cari file XAMPP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5663" y="2328275"/>
            <a:ext cx="54156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XAMPP &gt; bin &gt; mysql &gt; run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052376" y="-990755"/>
            <a:ext cx="14183248" cy="12268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09665" y="1912671"/>
            <a:ext cx="9468670" cy="633919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36155" y="819150"/>
            <a:ext cx="541568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 Regular"/>
              </a:rPr>
              <a:t>Jika tampilan sudah seperti ini, maka Sql siap dijalankan!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DAFLVvvXN0c</dc:identifier>
  <dcterms:modified xsi:type="dcterms:W3CDTF">2011-08-01T06:04:30Z</dcterms:modified>
  <cp:revision>1</cp:revision>
  <dc:title>Presentasi Bagan Corong Biru dan Hitam</dc:title>
</cp:coreProperties>
</file>